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96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08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7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30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0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01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94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8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38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72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07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02AE5-6CCB-436A-A245-D1F475513768}" type="datetimeFigureOut">
              <a:rPr lang="en-GB" smtClean="0"/>
              <a:t>04/10/2025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E994E-6AAA-4B75-B507-A904DAE57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00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Freeform 139"/>
          <p:cNvSpPr/>
          <p:nvPr/>
        </p:nvSpPr>
        <p:spPr>
          <a:xfrm>
            <a:off x="2313504" y="2895368"/>
            <a:ext cx="923925" cy="1447800"/>
          </a:xfrm>
          <a:custGeom>
            <a:avLst/>
            <a:gdLst>
              <a:gd name="connsiteX0" fmla="*/ 342900 w 923925"/>
              <a:gd name="connsiteY0" fmla="*/ 38100 h 1447800"/>
              <a:gd name="connsiteX1" fmla="*/ 295275 w 923925"/>
              <a:gd name="connsiteY1" fmla="*/ 66675 h 1447800"/>
              <a:gd name="connsiteX2" fmla="*/ 266700 w 923925"/>
              <a:gd name="connsiteY2" fmla="*/ 85725 h 1447800"/>
              <a:gd name="connsiteX3" fmla="*/ 209550 w 923925"/>
              <a:gd name="connsiteY3" fmla="*/ 104775 h 1447800"/>
              <a:gd name="connsiteX4" fmla="*/ 180975 w 923925"/>
              <a:gd name="connsiteY4" fmla="*/ 114300 h 1447800"/>
              <a:gd name="connsiteX5" fmla="*/ 152400 w 923925"/>
              <a:gd name="connsiteY5" fmla="*/ 123825 h 1447800"/>
              <a:gd name="connsiteX6" fmla="*/ 123825 w 923925"/>
              <a:gd name="connsiteY6" fmla="*/ 152400 h 1447800"/>
              <a:gd name="connsiteX7" fmla="*/ 104775 w 923925"/>
              <a:gd name="connsiteY7" fmla="*/ 247650 h 1447800"/>
              <a:gd name="connsiteX8" fmla="*/ 38100 w 923925"/>
              <a:gd name="connsiteY8" fmla="*/ 323850 h 1447800"/>
              <a:gd name="connsiteX9" fmla="*/ 28575 w 923925"/>
              <a:gd name="connsiteY9" fmla="*/ 352425 h 1447800"/>
              <a:gd name="connsiteX10" fmla="*/ 19050 w 923925"/>
              <a:gd name="connsiteY10" fmla="*/ 390525 h 1447800"/>
              <a:gd name="connsiteX11" fmla="*/ 0 w 923925"/>
              <a:gd name="connsiteY11" fmla="*/ 419100 h 1447800"/>
              <a:gd name="connsiteX12" fmla="*/ 38100 w 923925"/>
              <a:gd name="connsiteY12" fmla="*/ 466725 h 1447800"/>
              <a:gd name="connsiteX13" fmla="*/ 47625 w 923925"/>
              <a:gd name="connsiteY13" fmla="*/ 495300 h 1447800"/>
              <a:gd name="connsiteX14" fmla="*/ 104775 w 923925"/>
              <a:gd name="connsiteY14" fmla="*/ 552450 h 1447800"/>
              <a:gd name="connsiteX15" fmla="*/ 123825 w 923925"/>
              <a:gd name="connsiteY15" fmla="*/ 609600 h 1447800"/>
              <a:gd name="connsiteX16" fmla="*/ 142875 w 923925"/>
              <a:gd name="connsiteY16" fmla="*/ 742950 h 1447800"/>
              <a:gd name="connsiteX17" fmla="*/ 133350 w 923925"/>
              <a:gd name="connsiteY17" fmla="*/ 866775 h 1447800"/>
              <a:gd name="connsiteX18" fmla="*/ 114300 w 923925"/>
              <a:gd name="connsiteY18" fmla="*/ 923925 h 1447800"/>
              <a:gd name="connsiteX19" fmla="*/ 95250 w 923925"/>
              <a:gd name="connsiteY19" fmla="*/ 990600 h 1447800"/>
              <a:gd name="connsiteX20" fmla="*/ 133350 w 923925"/>
              <a:gd name="connsiteY20" fmla="*/ 1295400 h 1447800"/>
              <a:gd name="connsiteX21" fmla="*/ 161925 w 923925"/>
              <a:gd name="connsiteY21" fmla="*/ 1314450 h 1447800"/>
              <a:gd name="connsiteX22" fmla="*/ 200025 w 923925"/>
              <a:gd name="connsiteY22" fmla="*/ 1371600 h 1447800"/>
              <a:gd name="connsiteX23" fmla="*/ 257175 w 923925"/>
              <a:gd name="connsiteY23" fmla="*/ 1400175 h 1447800"/>
              <a:gd name="connsiteX24" fmla="*/ 314325 w 923925"/>
              <a:gd name="connsiteY24" fmla="*/ 1419225 h 1447800"/>
              <a:gd name="connsiteX25" fmla="*/ 352425 w 923925"/>
              <a:gd name="connsiteY25" fmla="*/ 1428750 h 1447800"/>
              <a:gd name="connsiteX26" fmla="*/ 409575 w 923925"/>
              <a:gd name="connsiteY26" fmla="*/ 1447800 h 1447800"/>
              <a:gd name="connsiteX27" fmla="*/ 619125 w 923925"/>
              <a:gd name="connsiteY27" fmla="*/ 1438275 h 1447800"/>
              <a:gd name="connsiteX28" fmla="*/ 676275 w 923925"/>
              <a:gd name="connsiteY28" fmla="*/ 1381125 h 1447800"/>
              <a:gd name="connsiteX29" fmla="*/ 704850 w 923925"/>
              <a:gd name="connsiteY29" fmla="*/ 1371600 h 1447800"/>
              <a:gd name="connsiteX30" fmla="*/ 809625 w 923925"/>
              <a:gd name="connsiteY30" fmla="*/ 1343025 h 1447800"/>
              <a:gd name="connsiteX31" fmla="*/ 847725 w 923925"/>
              <a:gd name="connsiteY31" fmla="*/ 1323975 h 1447800"/>
              <a:gd name="connsiteX32" fmla="*/ 895350 w 923925"/>
              <a:gd name="connsiteY32" fmla="*/ 1285875 h 1447800"/>
              <a:gd name="connsiteX33" fmla="*/ 914400 w 923925"/>
              <a:gd name="connsiteY33" fmla="*/ 1162050 h 1447800"/>
              <a:gd name="connsiteX34" fmla="*/ 923925 w 923925"/>
              <a:gd name="connsiteY34" fmla="*/ 1133475 h 1447800"/>
              <a:gd name="connsiteX35" fmla="*/ 904875 w 923925"/>
              <a:gd name="connsiteY35" fmla="*/ 923925 h 1447800"/>
              <a:gd name="connsiteX36" fmla="*/ 895350 w 923925"/>
              <a:gd name="connsiteY36" fmla="*/ 885825 h 1447800"/>
              <a:gd name="connsiteX37" fmla="*/ 876300 w 923925"/>
              <a:gd name="connsiteY37" fmla="*/ 857250 h 1447800"/>
              <a:gd name="connsiteX38" fmla="*/ 857250 w 923925"/>
              <a:gd name="connsiteY38" fmla="*/ 752475 h 1447800"/>
              <a:gd name="connsiteX39" fmla="*/ 838200 w 923925"/>
              <a:gd name="connsiteY39" fmla="*/ 723900 h 1447800"/>
              <a:gd name="connsiteX40" fmla="*/ 828675 w 923925"/>
              <a:gd name="connsiteY40" fmla="*/ 695325 h 1447800"/>
              <a:gd name="connsiteX41" fmla="*/ 809625 w 923925"/>
              <a:gd name="connsiteY41" fmla="*/ 657225 h 1447800"/>
              <a:gd name="connsiteX42" fmla="*/ 790575 w 923925"/>
              <a:gd name="connsiteY42" fmla="*/ 628650 h 1447800"/>
              <a:gd name="connsiteX43" fmla="*/ 771525 w 923925"/>
              <a:gd name="connsiteY43" fmla="*/ 571500 h 1447800"/>
              <a:gd name="connsiteX44" fmla="*/ 742950 w 923925"/>
              <a:gd name="connsiteY44" fmla="*/ 542925 h 1447800"/>
              <a:gd name="connsiteX45" fmla="*/ 695325 w 923925"/>
              <a:gd name="connsiteY45" fmla="*/ 485775 h 1447800"/>
              <a:gd name="connsiteX46" fmla="*/ 657225 w 923925"/>
              <a:gd name="connsiteY46" fmla="*/ 400050 h 1447800"/>
              <a:gd name="connsiteX47" fmla="*/ 647700 w 923925"/>
              <a:gd name="connsiteY47" fmla="*/ 371475 h 1447800"/>
              <a:gd name="connsiteX48" fmla="*/ 666750 w 923925"/>
              <a:gd name="connsiteY48" fmla="*/ 152400 h 1447800"/>
              <a:gd name="connsiteX49" fmla="*/ 676275 w 923925"/>
              <a:gd name="connsiteY49" fmla="*/ 123825 h 1447800"/>
              <a:gd name="connsiteX50" fmla="*/ 704850 w 923925"/>
              <a:gd name="connsiteY50" fmla="*/ 95250 h 1447800"/>
              <a:gd name="connsiteX51" fmla="*/ 723900 w 923925"/>
              <a:gd name="connsiteY51" fmla="*/ 66675 h 1447800"/>
              <a:gd name="connsiteX52" fmla="*/ 685800 w 923925"/>
              <a:gd name="connsiteY52" fmla="*/ 19050 h 1447800"/>
              <a:gd name="connsiteX53" fmla="*/ 628650 w 923925"/>
              <a:gd name="connsiteY53" fmla="*/ 0 h 1447800"/>
              <a:gd name="connsiteX54" fmla="*/ 447675 w 923925"/>
              <a:gd name="connsiteY54" fmla="*/ 9525 h 1447800"/>
              <a:gd name="connsiteX55" fmla="*/ 390525 w 923925"/>
              <a:gd name="connsiteY55" fmla="*/ 38100 h 1447800"/>
              <a:gd name="connsiteX56" fmla="*/ 342900 w 923925"/>
              <a:gd name="connsiteY56" fmla="*/ 381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923925" h="1447800">
                <a:moveTo>
                  <a:pt x="342900" y="38100"/>
                </a:moveTo>
                <a:cubicBezTo>
                  <a:pt x="327025" y="42862"/>
                  <a:pt x="310974" y="56863"/>
                  <a:pt x="295275" y="66675"/>
                </a:cubicBezTo>
                <a:cubicBezTo>
                  <a:pt x="285567" y="72742"/>
                  <a:pt x="277161" y="81076"/>
                  <a:pt x="266700" y="85725"/>
                </a:cubicBezTo>
                <a:cubicBezTo>
                  <a:pt x="248350" y="93880"/>
                  <a:pt x="228600" y="98425"/>
                  <a:pt x="209550" y="104775"/>
                </a:cubicBezTo>
                <a:lnTo>
                  <a:pt x="180975" y="114300"/>
                </a:lnTo>
                <a:lnTo>
                  <a:pt x="152400" y="123825"/>
                </a:lnTo>
                <a:cubicBezTo>
                  <a:pt x="142875" y="133350"/>
                  <a:pt x="128828" y="139893"/>
                  <a:pt x="123825" y="152400"/>
                </a:cubicBezTo>
                <a:cubicBezTo>
                  <a:pt x="106246" y="196347"/>
                  <a:pt x="124366" y="212386"/>
                  <a:pt x="104775" y="247650"/>
                </a:cubicBezTo>
                <a:cubicBezTo>
                  <a:pt x="72091" y="306481"/>
                  <a:pt x="79842" y="296022"/>
                  <a:pt x="38100" y="323850"/>
                </a:cubicBezTo>
                <a:cubicBezTo>
                  <a:pt x="34925" y="333375"/>
                  <a:pt x="31333" y="342771"/>
                  <a:pt x="28575" y="352425"/>
                </a:cubicBezTo>
                <a:cubicBezTo>
                  <a:pt x="24979" y="365012"/>
                  <a:pt x="24207" y="378493"/>
                  <a:pt x="19050" y="390525"/>
                </a:cubicBezTo>
                <a:cubicBezTo>
                  <a:pt x="14541" y="401047"/>
                  <a:pt x="6350" y="409575"/>
                  <a:pt x="0" y="419100"/>
                </a:cubicBezTo>
                <a:cubicBezTo>
                  <a:pt x="23941" y="490924"/>
                  <a:pt x="-11139" y="405177"/>
                  <a:pt x="38100" y="466725"/>
                </a:cubicBezTo>
                <a:cubicBezTo>
                  <a:pt x="44372" y="474565"/>
                  <a:pt x="41461" y="487375"/>
                  <a:pt x="47625" y="495300"/>
                </a:cubicBezTo>
                <a:cubicBezTo>
                  <a:pt x="64165" y="516566"/>
                  <a:pt x="104775" y="552450"/>
                  <a:pt x="104775" y="552450"/>
                </a:cubicBezTo>
                <a:cubicBezTo>
                  <a:pt x="111125" y="571500"/>
                  <a:pt x="122007" y="589602"/>
                  <a:pt x="123825" y="609600"/>
                </a:cubicBezTo>
                <a:cubicBezTo>
                  <a:pt x="134259" y="724374"/>
                  <a:pt x="122260" y="681106"/>
                  <a:pt x="142875" y="742950"/>
                </a:cubicBezTo>
                <a:cubicBezTo>
                  <a:pt x="139700" y="784225"/>
                  <a:pt x="139806" y="825885"/>
                  <a:pt x="133350" y="866775"/>
                </a:cubicBezTo>
                <a:cubicBezTo>
                  <a:pt x="130218" y="886610"/>
                  <a:pt x="119170" y="904444"/>
                  <a:pt x="114300" y="923925"/>
                </a:cubicBezTo>
                <a:cubicBezTo>
                  <a:pt x="102340" y="971765"/>
                  <a:pt x="108915" y="949606"/>
                  <a:pt x="95250" y="990600"/>
                </a:cubicBezTo>
                <a:cubicBezTo>
                  <a:pt x="101446" y="1170294"/>
                  <a:pt x="40184" y="1217762"/>
                  <a:pt x="133350" y="1295400"/>
                </a:cubicBezTo>
                <a:cubicBezTo>
                  <a:pt x="142144" y="1302729"/>
                  <a:pt x="152400" y="1308100"/>
                  <a:pt x="161925" y="1314450"/>
                </a:cubicBezTo>
                <a:cubicBezTo>
                  <a:pt x="174625" y="1333500"/>
                  <a:pt x="178305" y="1364360"/>
                  <a:pt x="200025" y="1371600"/>
                </a:cubicBezTo>
                <a:cubicBezTo>
                  <a:pt x="304238" y="1406338"/>
                  <a:pt x="146388" y="1350936"/>
                  <a:pt x="257175" y="1400175"/>
                </a:cubicBezTo>
                <a:cubicBezTo>
                  <a:pt x="275525" y="1408330"/>
                  <a:pt x="294844" y="1414355"/>
                  <a:pt x="314325" y="1419225"/>
                </a:cubicBezTo>
                <a:cubicBezTo>
                  <a:pt x="327025" y="1422400"/>
                  <a:pt x="339886" y="1424988"/>
                  <a:pt x="352425" y="1428750"/>
                </a:cubicBezTo>
                <a:cubicBezTo>
                  <a:pt x="371659" y="1434520"/>
                  <a:pt x="409575" y="1447800"/>
                  <a:pt x="409575" y="1447800"/>
                </a:cubicBezTo>
                <a:cubicBezTo>
                  <a:pt x="479425" y="1444625"/>
                  <a:pt x="550016" y="1448907"/>
                  <a:pt x="619125" y="1438275"/>
                </a:cubicBezTo>
                <a:cubicBezTo>
                  <a:pt x="664630" y="1431274"/>
                  <a:pt x="649683" y="1402398"/>
                  <a:pt x="676275" y="1381125"/>
                </a:cubicBezTo>
                <a:cubicBezTo>
                  <a:pt x="684115" y="1374853"/>
                  <a:pt x="695870" y="1376090"/>
                  <a:pt x="704850" y="1371600"/>
                </a:cubicBezTo>
                <a:cubicBezTo>
                  <a:pt x="776890" y="1335580"/>
                  <a:pt x="672501" y="1360165"/>
                  <a:pt x="809625" y="1343025"/>
                </a:cubicBezTo>
                <a:cubicBezTo>
                  <a:pt x="822325" y="1336675"/>
                  <a:pt x="836817" y="1333065"/>
                  <a:pt x="847725" y="1323975"/>
                </a:cubicBezTo>
                <a:cubicBezTo>
                  <a:pt x="905170" y="1276104"/>
                  <a:pt x="827125" y="1308617"/>
                  <a:pt x="895350" y="1285875"/>
                </a:cubicBezTo>
                <a:cubicBezTo>
                  <a:pt x="918277" y="1217095"/>
                  <a:pt x="893352" y="1298863"/>
                  <a:pt x="914400" y="1162050"/>
                </a:cubicBezTo>
                <a:cubicBezTo>
                  <a:pt x="915927" y="1152127"/>
                  <a:pt x="920750" y="1143000"/>
                  <a:pt x="923925" y="1133475"/>
                </a:cubicBezTo>
                <a:cubicBezTo>
                  <a:pt x="916138" y="1001101"/>
                  <a:pt x="924199" y="1010881"/>
                  <a:pt x="904875" y="923925"/>
                </a:cubicBezTo>
                <a:cubicBezTo>
                  <a:pt x="902035" y="911146"/>
                  <a:pt x="900507" y="897857"/>
                  <a:pt x="895350" y="885825"/>
                </a:cubicBezTo>
                <a:cubicBezTo>
                  <a:pt x="890841" y="875303"/>
                  <a:pt x="882650" y="866775"/>
                  <a:pt x="876300" y="857250"/>
                </a:cubicBezTo>
                <a:cubicBezTo>
                  <a:pt x="873017" y="830983"/>
                  <a:pt x="871933" y="781841"/>
                  <a:pt x="857250" y="752475"/>
                </a:cubicBezTo>
                <a:cubicBezTo>
                  <a:pt x="852130" y="742236"/>
                  <a:pt x="843320" y="734139"/>
                  <a:pt x="838200" y="723900"/>
                </a:cubicBezTo>
                <a:cubicBezTo>
                  <a:pt x="833710" y="714920"/>
                  <a:pt x="832630" y="704553"/>
                  <a:pt x="828675" y="695325"/>
                </a:cubicBezTo>
                <a:cubicBezTo>
                  <a:pt x="823082" y="682274"/>
                  <a:pt x="816670" y="669553"/>
                  <a:pt x="809625" y="657225"/>
                </a:cubicBezTo>
                <a:cubicBezTo>
                  <a:pt x="803945" y="647286"/>
                  <a:pt x="795224" y="639111"/>
                  <a:pt x="790575" y="628650"/>
                </a:cubicBezTo>
                <a:cubicBezTo>
                  <a:pt x="782420" y="610300"/>
                  <a:pt x="785724" y="585699"/>
                  <a:pt x="771525" y="571500"/>
                </a:cubicBezTo>
                <a:cubicBezTo>
                  <a:pt x="762000" y="561975"/>
                  <a:pt x="750780" y="553886"/>
                  <a:pt x="742950" y="542925"/>
                </a:cubicBezTo>
                <a:cubicBezTo>
                  <a:pt x="699005" y="481403"/>
                  <a:pt x="751657" y="523330"/>
                  <a:pt x="695325" y="485775"/>
                </a:cubicBezTo>
                <a:cubicBezTo>
                  <a:pt x="665136" y="440492"/>
                  <a:pt x="679895" y="468060"/>
                  <a:pt x="657225" y="400050"/>
                </a:cubicBezTo>
                <a:lnTo>
                  <a:pt x="647700" y="371475"/>
                </a:lnTo>
                <a:cubicBezTo>
                  <a:pt x="654050" y="298450"/>
                  <a:pt x="658348" y="225217"/>
                  <a:pt x="666750" y="152400"/>
                </a:cubicBezTo>
                <a:cubicBezTo>
                  <a:pt x="667901" y="142426"/>
                  <a:pt x="670706" y="132179"/>
                  <a:pt x="676275" y="123825"/>
                </a:cubicBezTo>
                <a:cubicBezTo>
                  <a:pt x="683747" y="112617"/>
                  <a:pt x="696226" y="105598"/>
                  <a:pt x="704850" y="95250"/>
                </a:cubicBezTo>
                <a:cubicBezTo>
                  <a:pt x="712179" y="86456"/>
                  <a:pt x="717550" y="76200"/>
                  <a:pt x="723900" y="66675"/>
                </a:cubicBezTo>
                <a:cubicBezTo>
                  <a:pt x="713571" y="35689"/>
                  <a:pt x="719518" y="34036"/>
                  <a:pt x="685800" y="19050"/>
                </a:cubicBezTo>
                <a:cubicBezTo>
                  <a:pt x="667450" y="10895"/>
                  <a:pt x="628650" y="0"/>
                  <a:pt x="628650" y="0"/>
                </a:cubicBezTo>
                <a:cubicBezTo>
                  <a:pt x="568325" y="3175"/>
                  <a:pt x="507835" y="4056"/>
                  <a:pt x="447675" y="9525"/>
                </a:cubicBezTo>
                <a:cubicBezTo>
                  <a:pt x="408639" y="13074"/>
                  <a:pt x="426999" y="24422"/>
                  <a:pt x="390525" y="38100"/>
                </a:cubicBezTo>
                <a:cubicBezTo>
                  <a:pt x="360144" y="49493"/>
                  <a:pt x="358775" y="33338"/>
                  <a:pt x="342900" y="38100"/>
                </a:cubicBezTo>
                <a:close/>
              </a:path>
            </a:pathLst>
          </a:custGeom>
          <a:pattFill prst="ltUpDiag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23528" y="332656"/>
            <a:ext cx="8424936" cy="62646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3474908" y="483155"/>
            <a:ext cx="2481699" cy="338554"/>
            <a:chOff x="3656958" y="580427"/>
            <a:chExt cx="2481699" cy="338554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656958" y="764704"/>
              <a:ext cx="890285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 flipH="1">
              <a:off x="4535996" y="580427"/>
              <a:ext cx="16026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u="sng" dirty="0" smtClean="0"/>
                <a:t>NO</a:t>
              </a:r>
              <a:r>
                <a:rPr lang="en-GB" sz="1600" b="1" dirty="0" smtClean="0"/>
                <a:t> FISHING</a:t>
              </a:r>
              <a:endParaRPr lang="en-GB" sz="1600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695319" y="465108"/>
            <a:ext cx="184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i="1" dirty="0" smtClean="0"/>
              <a:t>Map not to scale</a:t>
            </a:r>
            <a:endParaRPr lang="en-GB" b="1" i="1" dirty="0"/>
          </a:p>
        </p:txBody>
      </p:sp>
      <p:grpSp>
        <p:nvGrpSpPr>
          <p:cNvPr id="122" name="Group 121"/>
          <p:cNvGrpSpPr/>
          <p:nvPr/>
        </p:nvGrpSpPr>
        <p:grpSpPr>
          <a:xfrm>
            <a:off x="1586307" y="873457"/>
            <a:ext cx="5844898" cy="4943736"/>
            <a:chOff x="1586307" y="873457"/>
            <a:chExt cx="5844898" cy="4943736"/>
          </a:xfrm>
        </p:grpSpPr>
        <p:grpSp>
          <p:nvGrpSpPr>
            <p:cNvPr id="20" name="Group 19"/>
            <p:cNvGrpSpPr/>
            <p:nvPr/>
          </p:nvGrpSpPr>
          <p:grpSpPr>
            <a:xfrm>
              <a:off x="1656899" y="873457"/>
              <a:ext cx="5774306" cy="4943736"/>
              <a:chOff x="1656899" y="873457"/>
              <a:chExt cx="5774306" cy="4943736"/>
            </a:xfrm>
          </p:grpSpPr>
          <p:sp>
            <p:nvSpPr>
              <p:cNvPr id="14" name="Freeform 13"/>
              <p:cNvSpPr/>
              <p:nvPr/>
            </p:nvSpPr>
            <p:spPr>
              <a:xfrm>
                <a:off x="1656899" y="1956391"/>
                <a:ext cx="2105967" cy="3860802"/>
              </a:xfrm>
              <a:custGeom>
                <a:avLst/>
                <a:gdLst>
                  <a:gd name="connsiteX0" fmla="*/ 44310 w 2105967"/>
                  <a:gd name="connsiteY0" fmla="*/ 0 h 3860802"/>
                  <a:gd name="connsiteX1" fmla="*/ 182534 w 2105967"/>
                  <a:gd name="connsiteY1" fmla="*/ 925032 h 3860802"/>
                  <a:gd name="connsiteX2" fmla="*/ 565306 w 2105967"/>
                  <a:gd name="connsiteY2" fmla="*/ 1414130 h 3860802"/>
                  <a:gd name="connsiteX3" fmla="*/ 12413 w 2105967"/>
                  <a:gd name="connsiteY3" fmla="*/ 1913860 h 3860802"/>
                  <a:gd name="connsiteX4" fmla="*/ 1213892 w 2105967"/>
                  <a:gd name="connsiteY4" fmla="*/ 3732028 h 3860802"/>
                  <a:gd name="connsiteX5" fmla="*/ 2075129 w 2105967"/>
                  <a:gd name="connsiteY5" fmla="*/ 3551274 h 3860802"/>
                  <a:gd name="connsiteX6" fmla="*/ 1915641 w 2105967"/>
                  <a:gd name="connsiteY6" fmla="*/ 2264735 h 3860802"/>
                  <a:gd name="connsiteX7" fmla="*/ 1926273 w 2105967"/>
                  <a:gd name="connsiteY7" fmla="*/ 2264735 h 3860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5967" h="3860802">
                    <a:moveTo>
                      <a:pt x="44310" y="0"/>
                    </a:moveTo>
                    <a:cubicBezTo>
                      <a:pt x="70005" y="344672"/>
                      <a:pt x="95701" y="689344"/>
                      <a:pt x="182534" y="925032"/>
                    </a:cubicBezTo>
                    <a:cubicBezTo>
                      <a:pt x="269367" y="1160720"/>
                      <a:pt x="593659" y="1249325"/>
                      <a:pt x="565306" y="1414130"/>
                    </a:cubicBezTo>
                    <a:cubicBezTo>
                      <a:pt x="536953" y="1578935"/>
                      <a:pt x="-95685" y="1527544"/>
                      <a:pt x="12413" y="1913860"/>
                    </a:cubicBezTo>
                    <a:cubicBezTo>
                      <a:pt x="120511" y="2300176"/>
                      <a:pt x="870106" y="3459126"/>
                      <a:pt x="1213892" y="3732028"/>
                    </a:cubicBezTo>
                    <a:cubicBezTo>
                      <a:pt x="1557678" y="4004930"/>
                      <a:pt x="1958171" y="3795823"/>
                      <a:pt x="2075129" y="3551274"/>
                    </a:cubicBezTo>
                    <a:cubicBezTo>
                      <a:pt x="2192087" y="3306725"/>
                      <a:pt x="1940450" y="2479158"/>
                      <a:pt x="1915641" y="2264735"/>
                    </a:cubicBezTo>
                    <a:cubicBezTo>
                      <a:pt x="1890832" y="2050312"/>
                      <a:pt x="1908552" y="2157523"/>
                      <a:pt x="1926273" y="2264735"/>
                    </a:cubicBezTo>
                  </a:path>
                </a:pathLst>
              </a:custGeom>
              <a:noFill/>
              <a:ln w="127000">
                <a:solidFill>
                  <a:schemeClr val="accent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3561907" y="3041447"/>
                <a:ext cx="2317898" cy="1052088"/>
              </a:xfrm>
              <a:custGeom>
                <a:avLst/>
                <a:gdLst>
                  <a:gd name="connsiteX0" fmla="*/ 0 w 2317898"/>
                  <a:gd name="connsiteY0" fmla="*/ 1052088 h 1052088"/>
                  <a:gd name="connsiteX1" fmla="*/ 148856 w 2317898"/>
                  <a:gd name="connsiteY1" fmla="*/ 765009 h 1052088"/>
                  <a:gd name="connsiteX2" fmla="*/ 659219 w 2317898"/>
                  <a:gd name="connsiteY2" fmla="*/ 626786 h 1052088"/>
                  <a:gd name="connsiteX3" fmla="*/ 1169581 w 2317898"/>
                  <a:gd name="connsiteY3" fmla="*/ 786274 h 1052088"/>
                  <a:gd name="connsiteX4" fmla="*/ 1541721 w 2317898"/>
                  <a:gd name="connsiteY4" fmla="*/ 424767 h 1052088"/>
                  <a:gd name="connsiteX5" fmla="*/ 1669312 w 2317898"/>
                  <a:gd name="connsiteY5" fmla="*/ 95158 h 1052088"/>
                  <a:gd name="connsiteX6" fmla="*/ 1839433 w 2317898"/>
                  <a:gd name="connsiteY6" fmla="*/ 10097 h 1052088"/>
                  <a:gd name="connsiteX7" fmla="*/ 2317898 w 2317898"/>
                  <a:gd name="connsiteY7" fmla="*/ 286544 h 1052088"/>
                  <a:gd name="connsiteX8" fmla="*/ 2317898 w 2317898"/>
                  <a:gd name="connsiteY8" fmla="*/ 286544 h 1052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17898" h="1052088">
                    <a:moveTo>
                      <a:pt x="0" y="1052088"/>
                    </a:moveTo>
                    <a:cubicBezTo>
                      <a:pt x="19493" y="943990"/>
                      <a:pt x="38986" y="835893"/>
                      <a:pt x="148856" y="765009"/>
                    </a:cubicBezTo>
                    <a:cubicBezTo>
                      <a:pt x="258726" y="694125"/>
                      <a:pt x="489098" y="623242"/>
                      <a:pt x="659219" y="626786"/>
                    </a:cubicBezTo>
                    <a:cubicBezTo>
                      <a:pt x="829340" y="630330"/>
                      <a:pt x="1022497" y="819944"/>
                      <a:pt x="1169581" y="786274"/>
                    </a:cubicBezTo>
                    <a:cubicBezTo>
                      <a:pt x="1316665" y="752604"/>
                      <a:pt x="1458433" y="539953"/>
                      <a:pt x="1541721" y="424767"/>
                    </a:cubicBezTo>
                    <a:cubicBezTo>
                      <a:pt x="1625009" y="309581"/>
                      <a:pt x="1619693" y="164270"/>
                      <a:pt x="1669312" y="95158"/>
                    </a:cubicBezTo>
                    <a:cubicBezTo>
                      <a:pt x="1718931" y="26046"/>
                      <a:pt x="1731335" y="-21801"/>
                      <a:pt x="1839433" y="10097"/>
                    </a:cubicBezTo>
                    <a:cubicBezTo>
                      <a:pt x="1947531" y="41995"/>
                      <a:pt x="2317898" y="286544"/>
                      <a:pt x="2317898" y="286544"/>
                    </a:cubicBezTo>
                    <a:lnTo>
                      <a:pt x="2317898" y="286544"/>
                    </a:lnTo>
                  </a:path>
                </a:pathLst>
              </a:custGeom>
              <a:noFill/>
              <a:ln w="127000">
                <a:solidFill>
                  <a:schemeClr val="accent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5846846" y="2029645"/>
                <a:ext cx="1400572" cy="1650732"/>
              </a:xfrm>
              <a:custGeom>
                <a:avLst/>
                <a:gdLst>
                  <a:gd name="connsiteX0" fmla="*/ 0 w 1400572"/>
                  <a:gd name="connsiteY0" fmla="*/ 1269595 h 1650732"/>
                  <a:gd name="connsiteX1" fmla="*/ 353683 w 1400572"/>
                  <a:gd name="connsiteY1" fmla="*/ 1597399 h 1650732"/>
                  <a:gd name="connsiteX2" fmla="*/ 586596 w 1400572"/>
                  <a:gd name="connsiteY2" fmla="*/ 1588773 h 1650732"/>
                  <a:gd name="connsiteX3" fmla="*/ 819510 w 1400572"/>
                  <a:gd name="connsiteY3" fmla="*/ 1002176 h 1650732"/>
                  <a:gd name="connsiteX4" fmla="*/ 1302589 w 1400572"/>
                  <a:gd name="connsiteY4" fmla="*/ 708878 h 1650732"/>
                  <a:gd name="connsiteX5" fmla="*/ 1388853 w 1400572"/>
                  <a:gd name="connsiteY5" fmla="*/ 70524 h 1650732"/>
                  <a:gd name="connsiteX6" fmla="*/ 1397479 w 1400572"/>
                  <a:gd name="connsiteY6" fmla="*/ 44644 h 1650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00572" h="1650732">
                    <a:moveTo>
                      <a:pt x="0" y="1269595"/>
                    </a:moveTo>
                    <a:cubicBezTo>
                      <a:pt x="127958" y="1406899"/>
                      <a:pt x="255917" y="1544203"/>
                      <a:pt x="353683" y="1597399"/>
                    </a:cubicBezTo>
                    <a:cubicBezTo>
                      <a:pt x="451449" y="1650595"/>
                      <a:pt x="508958" y="1687977"/>
                      <a:pt x="586596" y="1588773"/>
                    </a:cubicBezTo>
                    <a:cubicBezTo>
                      <a:pt x="664234" y="1489569"/>
                      <a:pt x="700178" y="1148825"/>
                      <a:pt x="819510" y="1002176"/>
                    </a:cubicBezTo>
                    <a:cubicBezTo>
                      <a:pt x="938842" y="855527"/>
                      <a:pt x="1207699" y="864153"/>
                      <a:pt x="1302589" y="708878"/>
                    </a:cubicBezTo>
                    <a:cubicBezTo>
                      <a:pt x="1397479" y="553603"/>
                      <a:pt x="1373038" y="181230"/>
                      <a:pt x="1388853" y="70524"/>
                    </a:cubicBezTo>
                    <a:cubicBezTo>
                      <a:pt x="1404668" y="-40182"/>
                      <a:pt x="1401073" y="2231"/>
                      <a:pt x="1397479" y="44644"/>
                    </a:cubicBezTo>
                  </a:path>
                </a:pathLst>
              </a:custGeom>
              <a:noFill/>
              <a:ln w="127000">
                <a:solidFill>
                  <a:schemeClr val="accent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7251610" y="873457"/>
                <a:ext cx="179595" cy="1148399"/>
              </a:xfrm>
              <a:custGeom>
                <a:avLst/>
                <a:gdLst>
                  <a:gd name="connsiteX0" fmla="*/ 0 w 164592"/>
                  <a:gd name="connsiteY0" fmla="*/ 1035170 h 1035170"/>
                  <a:gd name="connsiteX1" fmla="*/ 34506 w 164592"/>
                  <a:gd name="connsiteY1" fmla="*/ 948906 h 1035170"/>
                  <a:gd name="connsiteX2" fmla="*/ 86264 w 164592"/>
                  <a:gd name="connsiteY2" fmla="*/ 854016 h 1035170"/>
                  <a:gd name="connsiteX3" fmla="*/ 155276 w 164592"/>
                  <a:gd name="connsiteY3" fmla="*/ 345057 h 1035170"/>
                  <a:gd name="connsiteX4" fmla="*/ 163902 w 164592"/>
                  <a:gd name="connsiteY4" fmla="*/ 0 h 1035170"/>
                  <a:gd name="connsiteX5" fmla="*/ 163902 w 164592"/>
                  <a:gd name="connsiteY5" fmla="*/ 0 h 1035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4592" h="1035170">
                    <a:moveTo>
                      <a:pt x="0" y="1035170"/>
                    </a:moveTo>
                    <a:cubicBezTo>
                      <a:pt x="10064" y="1007134"/>
                      <a:pt x="20129" y="979098"/>
                      <a:pt x="34506" y="948906"/>
                    </a:cubicBezTo>
                    <a:cubicBezTo>
                      <a:pt x="48883" y="918714"/>
                      <a:pt x="66136" y="954657"/>
                      <a:pt x="86264" y="854016"/>
                    </a:cubicBezTo>
                    <a:cubicBezTo>
                      <a:pt x="106392" y="753375"/>
                      <a:pt x="142336" y="487393"/>
                      <a:pt x="155276" y="345057"/>
                    </a:cubicBezTo>
                    <a:cubicBezTo>
                      <a:pt x="168216" y="202721"/>
                      <a:pt x="163902" y="0"/>
                      <a:pt x="163902" y="0"/>
                    </a:cubicBezTo>
                    <a:lnTo>
                      <a:pt x="163902" y="0"/>
                    </a:lnTo>
                  </a:path>
                </a:pathLst>
              </a:custGeom>
              <a:noFill/>
              <a:ln w="127000">
                <a:solidFill>
                  <a:schemeClr val="accent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2" name="Freeform 21"/>
            <p:cNvSpPr/>
            <p:nvPr/>
          </p:nvSpPr>
          <p:spPr>
            <a:xfrm>
              <a:off x="1586307" y="3864634"/>
              <a:ext cx="598297" cy="936633"/>
            </a:xfrm>
            <a:custGeom>
              <a:avLst/>
              <a:gdLst>
                <a:gd name="connsiteX0" fmla="*/ 78591 w 598297"/>
                <a:gd name="connsiteY0" fmla="*/ 0 h 936633"/>
                <a:gd name="connsiteX1" fmla="*/ 26833 w 598297"/>
                <a:gd name="connsiteY1" fmla="*/ 500332 h 936633"/>
                <a:gd name="connsiteX2" fmla="*/ 449527 w 598297"/>
                <a:gd name="connsiteY2" fmla="*/ 879894 h 936633"/>
                <a:gd name="connsiteX3" fmla="*/ 587550 w 598297"/>
                <a:gd name="connsiteY3" fmla="*/ 931653 h 936633"/>
                <a:gd name="connsiteX4" fmla="*/ 578923 w 598297"/>
                <a:gd name="connsiteY4" fmla="*/ 931653 h 936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8297" h="936633">
                  <a:moveTo>
                    <a:pt x="78591" y="0"/>
                  </a:moveTo>
                  <a:cubicBezTo>
                    <a:pt x="21800" y="176841"/>
                    <a:pt x="-34990" y="353683"/>
                    <a:pt x="26833" y="500332"/>
                  </a:cubicBezTo>
                  <a:cubicBezTo>
                    <a:pt x="88656" y="646981"/>
                    <a:pt x="356074" y="808007"/>
                    <a:pt x="449527" y="879894"/>
                  </a:cubicBezTo>
                  <a:cubicBezTo>
                    <a:pt x="542980" y="951781"/>
                    <a:pt x="565984" y="923027"/>
                    <a:pt x="587550" y="931653"/>
                  </a:cubicBezTo>
                  <a:cubicBezTo>
                    <a:pt x="609116" y="940279"/>
                    <a:pt x="594019" y="935966"/>
                    <a:pt x="578923" y="931653"/>
                  </a:cubicBezTo>
                </a:path>
              </a:pathLst>
            </a:custGeom>
            <a:noFill/>
            <a:ln w="127000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Rectangle 23"/>
          <p:cNvSpPr/>
          <p:nvPr/>
        </p:nvSpPr>
        <p:spPr>
          <a:xfrm rot="20117638">
            <a:off x="1886283" y="3664331"/>
            <a:ext cx="566806" cy="243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24" y="6292552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reeform 1"/>
          <p:cNvSpPr/>
          <p:nvPr/>
        </p:nvSpPr>
        <p:spPr>
          <a:xfrm>
            <a:off x="1892823" y="1546128"/>
            <a:ext cx="1269241" cy="4746424"/>
          </a:xfrm>
          <a:custGeom>
            <a:avLst/>
            <a:gdLst>
              <a:gd name="connsiteX0" fmla="*/ 0 w 1269241"/>
              <a:gd name="connsiteY0" fmla="*/ 0 h 4694830"/>
              <a:gd name="connsiteX1" fmla="*/ 95534 w 1269241"/>
              <a:gd name="connsiteY1" fmla="*/ 586853 h 4694830"/>
              <a:gd name="connsiteX2" fmla="*/ 327546 w 1269241"/>
              <a:gd name="connsiteY2" fmla="*/ 1214650 h 4694830"/>
              <a:gd name="connsiteX3" fmla="*/ 614149 w 1269241"/>
              <a:gd name="connsiteY3" fmla="*/ 1910686 h 4694830"/>
              <a:gd name="connsiteX4" fmla="*/ 655092 w 1269241"/>
              <a:gd name="connsiteY4" fmla="*/ 2893325 h 4694830"/>
              <a:gd name="connsiteX5" fmla="*/ 395785 w 1269241"/>
              <a:gd name="connsiteY5" fmla="*/ 3657600 h 4694830"/>
              <a:gd name="connsiteX6" fmla="*/ 1078173 w 1269241"/>
              <a:gd name="connsiteY6" fmla="*/ 4449170 h 4694830"/>
              <a:gd name="connsiteX7" fmla="*/ 1269241 w 1269241"/>
              <a:gd name="connsiteY7" fmla="*/ 4694830 h 4694830"/>
              <a:gd name="connsiteX8" fmla="*/ 1269241 w 1269241"/>
              <a:gd name="connsiteY8" fmla="*/ 4694830 h 469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69241" h="4694830">
                <a:moveTo>
                  <a:pt x="0" y="0"/>
                </a:moveTo>
                <a:cubicBezTo>
                  <a:pt x="20471" y="192205"/>
                  <a:pt x="40943" y="384411"/>
                  <a:pt x="95534" y="586853"/>
                </a:cubicBezTo>
                <a:cubicBezTo>
                  <a:pt x="150125" y="789295"/>
                  <a:pt x="241110" y="994011"/>
                  <a:pt x="327546" y="1214650"/>
                </a:cubicBezTo>
                <a:cubicBezTo>
                  <a:pt x="413982" y="1435289"/>
                  <a:pt x="559558" y="1630907"/>
                  <a:pt x="614149" y="1910686"/>
                </a:cubicBezTo>
                <a:cubicBezTo>
                  <a:pt x="668740" y="2190465"/>
                  <a:pt x="691486" y="2602173"/>
                  <a:pt x="655092" y="2893325"/>
                </a:cubicBezTo>
                <a:cubicBezTo>
                  <a:pt x="618698" y="3184477"/>
                  <a:pt x="325272" y="3398293"/>
                  <a:pt x="395785" y="3657600"/>
                </a:cubicBezTo>
                <a:cubicBezTo>
                  <a:pt x="466298" y="3916907"/>
                  <a:pt x="932597" y="4276298"/>
                  <a:pt x="1078173" y="4449170"/>
                </a:cubicBezTo>
                <a:cubicBezTo>
                  <a:pt x="1223749" y="4622042"/>
                  <a:pt x="1269241" y="4694830"/>
                  <a:pt x="1269241" y="4694830"/>
                </a:cubicBezTo>
                <a:lnTo>
                  <a:pt x="1269241" y="4694830"/>
                </a:lnTo>
              </a:path>
            </a:pathLst>
          </a:custGeom>
          <a:noFill/>
          <a:ln w="762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/>
          <p:nvPr/>
        </p:nvSpPr>
        <p:spPr>
          <a:xfrm>
            <a:off x="3370997" y="4462818"/>
            <a:ext cx="272955" cy="209454"/>
          </a:xfrm>
          <a:custGeom>
            <a:avLst/>
            <a:gdLst>
              <a:gd name="connsiteX0" fmla="*/ 272955 w 272955"/>
              <a:gd name="connsiteY0" fmla="*/ 191069 h 209454"/>
              <a:gd name="connsiteX1" fmla="*/ 68239 w 272955"/>
              <a:gd name="connsiteY1" fmla="*/ 191069 h 209454"/>
              <a:gd name="connsiteX2" fmla="*/ 0 w 272955"/>
              <a:gd name="connsiteY2" fmla="*/ 0 h 209454"/>
              <a:gd name="connsiteX3" fmla="*/ 0 w 272955"/>
              <a:gd name="connsiteY3" fmla="*/ 0 h 209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955" h="209454">
                <a:moveTo>
                  <a:pt x="272955" y="191069"/>
                </a:moveTo>
                <a:cubicBezTo>
                  <a:pt x="193343" y="206991"/>
                  <a:pt x="113731" y="222914"/>
                  <a:pt x="68239" y="191069"/>
                </a:cubicBezTo>
                <a:cubicBezTo>
                  <a:pt x="22746" y="15922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4011118" y="2251881"/>
            <a:ext cx="291777" cy="1364776"/>
          </a:xfrm>
          <a:custGeom>
            <a:avLst/>
            <a:gdLst>
              <a:gd name="connsiteX0" fmla="*/ 42267 w 291777"/>
              <a:gd name="connsiteY0" fmla="*/ 1364776 h 1364776"/>
              <a:gd name="connsiteX1" fmla="*/ 14972 w 291777"/>
              <a:gd name="connsiteY1" fmla="*/ 1064525 h 1364776"/>
              <a:gd name="connsiteX2" fmla="*/ 246983 w 291777"/>
              <a:gd name="connsiteY2" fmla="*/ 668740 h 1364776"/>
              <a:gd name="connsiteX3" fmla="*/ 287927 w 291777"/>
              <a:gd name="connsiteY3" fmla="*/ 150125 h 1364776"/>
              <a:gd name="connsiteX4" fmla="*/ 192392 w 291777"/>
              <a:gd name="connsiteY4" fmla="*/ 0 h 1364776"/>
              <a:gd name="connsiteX5" fmla="*/ 192392 w 291777"/>
              <a:gd name="connsiteY5" fmla="*/ 0 h 1364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1777" h="1364776">
                <a:moveTo>
                  <a:pt x="42267" y="1364776"/>
                </a:moveTo>
                <a:cubicBezTo>
                  <a:pt x="11560" y="1272653"/>
                  <a:pt x="-19147" y="1180531"/>
                  <a:pt x="14972" y="1064525"/>
                </a:cubicBezTo>
                <a:cubicBezTo>
                  <a:pt x="49091" y="948519"/>
                  <a:pt x="201491" y="821140"/>
                  <a:pt x="246983" y="668740"/>
                </a:cubicBezTo>
                <a:cubicBezTo>
                  <a:pt x="292476" y="516340"/>
                  <a:pt x="297026" y="261582"/>
                  <a:pt x="287927" y="150125"/>
                </a:cubicBezTo>
                <a:cubicBezTo>
                  <a:pt x="278829" y="38668"/>
                  <a:pt x="192392" y="0"/>
                  <a:pt x="192392" y="0"/>
                </a:cubicBezTo>
                <a:lnTo>
                  <a:pt x="192392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6102905" y="3603456"/>
            <a:ext cx="592414" cy="2606723"/>
          </a:xfrm>
          <a:custGeom>
            <a:avLst/>
            <a:gdLst>
              <a:gd name="connsiteX0" fmla="*/ 0 w 592414"/>
              <a:gd name="connsiteY0" fmla="*/ 0 h 2606723"/>
              <a:gd name="connsiteX1" fmla="*/ 177421 w 592414"/>
              <a:gd name="connsiteY1" fmla="*/ 286603 h 2606723"/>
              <a:gd name="connsiteX2" fmla="*/ 341194 w 592414"/>
              <a:gd name="connsiteY2" fmla="*/ 559558 h 2606723"/>
              <a:gd name="connsiteX3" fmla="*/ 245659 w 592414"/>
              <a:gd name="connsiteY3" fmla="*/ 873457 h 2606723"/>
              <a:gd name="connsiteX4" fmla="*/ 245659 w 592414"/>
              <a:gd name="connsiteY4" fmla="*/ 982639 h 2606723"/>
              <a:gd name="connsiteX5" fmla="*/ 313898 w 592414"/>
              <a:gd name="connsiteY5" fmla="*/ 1269242 h 2606723"/>
              <a:gd name="connsiteX6" fmla="*/ 573206 w 592414"/>
              <a:gd name="connsiteY6" fmla="*/ 2088108 h 2606723"/>
              <a:gd name="connsiteX7" fmla="*/ 573206 w 592414"/>
              <a:gd name="connsiteY7" fmla="*/ 2606723 h 2606723"/>
              <a:gd name="connsiteX8" fmla="*/ 573206 w 592414"/>
              <a:gd name="connsiteY8" fmla="*/ 2606723 h 2606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2414" h="2606723">
                <a:moveTo>
                  <a:pt x="0" y="0"/>
                </a:moveTo>
                <a:cubicBezTo>
                  <a:pt x="60277" y="96671"/>
                  <a:pt x="120555" y="193343"/>
                  <a:pt x="177421" y="286603"/>
                </a:cubicBezTo>
                <a:cubicBezTo>
                  <a:pt x="234287" y="379863"/>
                  <a:pt x="329821" y="461749"/>
                  <a:pt x="341194" y="559558"/>
                </a:cubicBezTo>
                <a:cubicBezTo>
                  <a:pt x="352567" y="657367"/>
                  <a:pt x="261582" y="802944"/>
                  <a:pt x="245659" y="873457"/>
                </a:cubicBezTo>
                <a:cubicBezTo>
                  <a:pt x="229737" y="943971"/>
                  <a:pt x="234286" y="916675"/>
                  <a:pt x="245659" y="982639"/>
                </a:cubicBezTo>
                <a:cubicBezTo>
                  <a:pt x="257032" y="1048603"/>
                  <a:pt x="259307" y="1084997"/>
                  <a:pt x="313898" y="1269242"/>
                </a:cubicBezTo>
                <a:cubicBezTo>
                  <a:pt x="368489" y="1453487"/>
                  <a:pt x="529988" y="1865195"/>
                  <a:pt x="573206" y="2088108"/>
                </a:cubicBezTo>
                <a:cubicBezTo>
                  <a:pt x="616424" y="2311021"/>
                  <a:pt x="573206" y="2606723"/>
                  <a:pt x="573206" y="2606723"/>
                </a:cubicBezTo>
                <a:lnTo>
                  <a:pt x="573206" y="2606723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2170967" y="1097843"/>
            <a:ext cx="654003" cy="1678674"/>
          </a:xfrm>
          <a:custGeom>
            <a:avLst/>
            <a:gdLst>
              <a:gd name="connsiteX0" fmla="*/ 67149 w 654003"/>
              <a:gd name="connsiteY0" fmla="*/ 1678674 h 1678674"/>
              <a:gd name="connsiteX1" fmla="*/ 53501 w 654003"/>
              <a:gd name="connsiteY1" fmla="*/ 1214650 h 1678674"/>
              <a:gd name="connsiteX2" fmla="*/ 654003 w 654003"/>
              <a:gd name="connsiteY2" fmla="*/ 0 h 1678674"/>
              <a:gd name="connsiteX3" fmla="*/ 654003 w 654003"/>
              <a:gd name="connsiteY3" fmla="*/ 0 h 1678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4003" h="1678674">
                <a:moveTo>
                  <a:pt x="67149" y="1678674"/>
                </a:moveTo>
                <a:cubicBezTo>
                  <a:pt x="11420" y="1586551"/>
                  <a:pt x="-44308" y="1494429"/>
                  <a:pt x="53501" y="1214650"/>
                </a:cubicBezTo>
                <a:cubicBezTo>
                  <a:pt x="151310" y="934871"/>
                  <a:pt x="654003" y="0"/>
                  <a:pt x="654003" y="0"/>
                </a:cubicBezTo>
                <a:lnTo>
                  <a:pt x="654003" y="0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2509346" y="1888491"/>
            <a:ext cx="4542320" cy="1895659"/>
          </a:xfrm>
          <a:custGeom>
            <a:avLst/>
            <a:gdLst>
              <a:gd name="connsiteX0" fmla="*/ 0 w 4421936"/>
              <a:gd name="connsiteY0" fmla="*/ 1610435 h 1796922"/>
              <a:gd name="connsiteX1" fmla="*/ 627797 w 4421936"/>
              <a:gd name="connsiteY1" fmla="*/ 1692322 h 1796922"/>
              <a:gd name="connsiteX2" fmla="*/ 1542197 w 4421936"/>
              <a:gd name="connsiteY2" fmla="*/ 354841 h 1796922"/>
              <a:gd name="connsiteX3" fmla="*/ 3957851 w 4421936"/>
              <a:gd name="connsiteY3" fmla="*/ 150125 h 1796922"/>
              <a:gd name="connsiteX4" fmla="*/ 4421875 w 4421936"/>
              <a:gd name="connsiteY4" fmla="*/ 0 h 1796922"/>
              <a:gd name="connsiteX5" fmla="*/ 4421875 w 4421936"/>
              <a:gd name="connsiteY5" fmla="*/ 0 h 179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1936" h="1796922">
                <a:moveTo>
                  <a:pt x="0" y="1610435"/>
                </a:moveTo>
                <a:cubicBezTo>
                  <a:pt x="185382" y="1756011"/>
                  <a:pt x="370764" y="1901588"/>
                  <a:pt x="627797" y="1692322"/>
                </a:cubicBezTo>
                <a:cubicBezTo>
                  <a:pt x="884830" y="1483056"/>
                  <a:pt x="987188" y="611874"/>
                  <a:pt x="1542197" y="354841"/>
                </a:cubicBezTo>
                <a:cubicBezTo>
                  <a:pt x="2097206" y="97808"/>
                  <a:pt x="3477905" y="209265"/>
                  <a:pt x="3957851" y="150125"/>
                </a:cubicBezTo>
                <a:cubicBezTo>
                  <a:pt x="4437797" y="90985"/>
                  <a:pt x="4421875" y="0"/>
                  <a:pt x="4421875" y="0"/>
                </a:cubicBezTo>
                <a:lnTo>
                  <a:pt x="4421875" y="0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reeform 20"/>
          <p:cNvSpPr/>
          <p:nvPr/>
        </p:nvSpPr>
        <p:spPr>
          <a:xfrm>
            <a:off x="6250675" y="873457"/>
            <a:ext cx="2361062" cy="1269242"/>
          </a:xfrm>
          <a:custGeom>
            <a:avLst/>
            <a:gdLst>
              <a:gd name="connsiteX0" fmla="*/ 0 w 2361062"/>
              <a:gd name="connsiteY0" fmla="*/ 0 h 1269242"/>
              <a:gd name="connsiteX1" fmla="*/ 395785 w 2361062"/>
              <a:gd name="connsiteY1" fmla="*/ 218364 h 1269242"/>
              <a:gd name="connsiteX2" fmla="*/ 518615 w 2361062"/>
              <a:gd name="connsiteY2" fmla="*/ 846161 h 1269242"/>
              <a:gd name="connsiteX3" fmla="*/ 1378424 w 2361062"/>
              <a:gd name="connsiteY3" fmla="*/ 1173707 h 1269242"/>
              <a:gd name="connsiteX4" fmla="*/ 1856095 w 2361062"/>
              <a:gd name="connsiteY4" fmla="*/ 1064525 h 1269242"/>
              <a:gd name="connsiteX5" fmla="*/ 2361062 w 2361062"/>
              <a:gd name="connsiteY5" fmla="*/ 1269242 h 1269242"/>
              <a:gd name="connsiteX6" fmla="*/ 2361062 w 2361062"/>
              <a:gd name="connsiteY6" fmla="*/ 1269242 h 1269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1062" h="1269242">
                <a:moveTo>
                  <a:pt x="0" y="0"/>
                </a:moveTo>
                <a:cubicBezTo>
                  <a:pt x="154674" y="38668"/>
                  <a:pt x="309349" y="77337"/>
                  <a:pt x="395785" y="218364"/>
                </a:cubicBezTo>
                <a:cubicBezTo>
                  <a:pt x="482221" y="359391"/>
                  <a:pt x="354842" y="686937"/>
                  <a:pt x="518615" y="846161"/>
                </a:cubicBezTo>
                <a:cubicBezTo>
                  <a:pt x="682388" y="1005385"/>
                  <a:pt x="1155511" y="1137313"/>
                  <a:pt x="1378424" y="1173707"/>
                </a:cubicBezTo>
                <a:cubicBezTo>
                  <a:pt x="1601337" y="1210101"/>
                  <a:pt x="1692322" y="1048603"/>
                  <a:pt x="1856095" y="1064525"/>
                </a:cubicBezTo>
                <a:cubicBezTo>
                  <a:pt x="2019868" y="1080448"/>
                  <a:pt x="2361062" y="1269242"/>
                  <a:pt x="2361062" y="1269242"/>
                </a:cubicBezTo>
                <a:lnTo>
                  <a:pt x="2361062" y="1269242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 27"/>
          <p:cNvSpPr/>
          <p:nvPr/>
        </p:nvSpPr>
        <p:spPr>
          <a:xfrm>
            <a:off x="5977719" y="4137616"/>
            <a:ext cx="2356008" cy="2017524"/>
          </a:xfrm>
          <a:custGeom>
            <a:avLst/>
            <a:gdLst>
              <a:gd name="connsiteX0" fmla="*/ 0 w 2356008"/>
              <a:gd name="connsiteY0" fmla="*/ 2017524 h 2017524"/>
              <a:gd name="connsiteX1" fmla="*/ 54591 w 2356008"/>
              <a:gd name="connsiteY1" fmla="*/ 1717274 h 2017524"/>
              <a:gd name="connsiteX2" fmla="*/ 232012 w 2356008"/>
              <a:gd name="connsiteY2" fmla="*/ 1417023 h 2017524"/>
              <a:gd name="connsiteX3" fmla="*/ 928048 w 2356008"/>
              <a:gd name="connsiteY3" fmla="*/ 1157715 h 2017524"/>
              <a:gd name="connsiteX4" fmla="*/ 1378424 w 2356008"/>
              <a:gd name="connsiteY4" fmla="*/ 843817 h 2017524"/>
              <a:gd name="connsiteX5" fmla="*/ 1528550 w 2356008"/>
              <a:gd name="connsiteY5" fmla="*/ 284259 h 2017524"/>
              <a:gd name="connsiteX6" fmla="*/ 2279177 w 2356008"/>
              <a:gd name="connsiteY6" fmla="*/ 24951 h 2017524"/>
              <a:gd name="connsiteX7" fmla="*/ 2292824 w 2356008"/>
              <a:gd name="connsiteY7" fmla="*/ 24951 h 2017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6008" h="2017524">
                <a:moveTo>
                  <a:pt x="0" y="2017524"/>
                </a:moveTo>
                <a:cubicBezTo>
                  <a:pt x="7961" y="1917440"/>
                  <a:pt x="15922" y="1817357"/>
                  <a:pt x="54591" y="1717274"/>
                </a:cubicBezTo>
                <a:cubicBezTo>
                  <a:pt x="93260" y="1617191"/>
                  <a:pt x="86436" y="1510283"/>
                  <a:pt x="232012" y="1417023"/>
                </a:cubicBezTo>
                <a:cubicBezTo>
                  <a:pt x="377588" y="1323763"/>
                  <a:pt x="736979" y="1253249"/>
                  <a:pt x="928048" y="1157715"/>
                </a:cubicBezTo>
                <a:cubicBezTo>
                  <a:pt x="1119117" y="1062181"/>
                  <a:pt x="1278340" y="989393"/>
                  <a:pt x="1378424" y="843817"/>
                </a:cubicBezTo>
                <a:cubicBezTo>
                  <a:pt x="1478508" y="698241"/>
                  <a:pt x="1378425" y="420737"/>
                  <a:pt x="1528550" y="284259"/>
                </a:cubicBezTo>
                <a:cubicBezTo>
                  <a:pt x="1678675" y="147781"/>
                  <a:pt x="2151798" y="68169"/>
                  <a:pt x="2279177" y="24951"/>
                </a:cubicBezTo>
                <a:cubicBezTo>
                  <a:pt x="2406556" y="-18267"/>
                  <a:pt x="2349690" y="3342"/>
                  <a:pt x="2292824" y="24951"/>
                </a:cubicBez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4429987" y="900752"/>
            <a:ext cx="933583" cy="1241947"/>
          </a:xfrm>
          <a:custGeom>
            <a:avLst/>
            <a:gdLst>
              <a:gd name="connsiteX0" fmla="*/ 32831 w 933583"/>
              <a:gd name="connsiteY0" fmla="*/ 1241947 h 1241947"/>
              <a:gd name="connsiteX1" fmla="*/ 32831 w 933583"/>
              <a:gd name="connsiteY1" fmla="*/ 982639 h 1241947"/>
              <a:gd name="connsiteX2" fmla="*/ 374025 w 933583"/>
              <a:gd name="connsiteY2" fmla="*/ 777923 h 1241947"/>
              <a:gd name="connsiteX3" fmla="*/ 565094 w 933583"/>
              <a:gd name="connsiteY3" fmla="*/ 395785 h 1241947"/>
              <a:gd name="connsiteX4" fmla="*/ 824401 w 933583"/>
              <a:gd name="connsiteY4" fmla="*/ 191069 h 1241947"/>
              <a:gd name="connsiteX5" fmla="*/ 933583 w 933583"/>
              <a:gd name="connsiteY5" fmla="*/ 0 h 1241947"/>
              <a:gd name="connsiteX6" fmla="*/ 933583 w 933583"/>
              <a:gd name="connsiteY6" fmla="*/ 0 h 1241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3583" h="1241947">
                <a:moveTo>
                  <a:pt x="32831" y="1241947"/>
                </a:moveTo>
                <a:cubicBezTo>
                  <a:pt x="4398" y="1150961"/>
                  <a:pt x="-24035" y="1059976"/>
                  <a:pt x="32831" y="982639"/>
                </a:cubicBezTo>
                <a:cubicBezTo>
                  <a:pt x="89697" y="905302"/>
                  <a:pt x="285315" y="875732"/>
                  <a:pt x="374025" y="777923"/>
                </a:cubicBezTo>
                <a:cubicBezTo>
                  <a:pt x="462735" y="680114"/>
                  <a:pt x="490031" y="493594"/>
                  <a:pt x="565094" y="395785"/>
                </a:cubicBezTo>
                <a:cubicBezTo>
                  <a:pt x="640157" y="297976"/>
                  <a:pt x="762986" y="257033"/>
                  <a:pt x="824401" y="191069"/>
                </a:cubicBezTo>
                <a:cubicBezTo>
                  <a:pt x="885816" y="125105"/>
                  <a:pt x="933583" y="0"/>
                  <a:pt x="933583" y="0"/>
                </a:cubicBezTo>
                <a:lnTo>
                  <a:pt x="933583" y="0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1282890" y="5151844"/>
            <a:ext cx="968991" cy="989649"/>
          </a:xfrm>
          <a:custGeom>
            <a:avLst/>
            <a:gdLst>
              <a:gd name="connsiteX0" fmla="*/ 968991 w 968991"/>
              <a:gd name="connsiteY0" fmla="*/ 47953 h 989649"/>
              <a:gd name="connsiteX1" fmla="*/ 832513 w 968991"/>
              <a:gd name="connsiteY1" fmla="*/ 75249 h 989649"/>
              <a:gd name="connsiteX2" fmla="*/ 573206 w 968991"/>
              <a:gd name="connsiteY2" fmla="*/ 757637 h 989649"/>
              <a:gd name="connsiteX3" fmla="*/ 0 w 968991"/>
              <a:gd name="connsiteY3" fmla="*/ 989649 h 989649"/>
              <a:gd name="connsiteX4" fmla="*/ 0 w 968991"/>
              <a:gd name="connsiteY4" fmla="*/ 989649 h 989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8991" h="989649">
                <a:moveTo>
                  <a:pt x="968991" y="47953"/>
                </a:moveTo>
                <a:cubicBezTo>
                  <a:pt x="933734" y="2460"/>
                  <a:pt x="898477" y="-43032"/>
                  <a:pt x="832513" y="75249"/>
                </a:cubicBezTo>
                <a:cubicBezTo>
                  <a:pt x="766549" y="193530"/>
                  <a:pt x="711958" y="605237"/>
                  <a:pt x="573206" y="757637"/>
                </a:cubicBezTo>
                <a:cubicBezTo>
                  <a:pt x="434454" y="910037"/>
                  <a:pt x="0" y="989649"/>
                  <a:pt x="0" y="989649"/>
                </a:cubicBezTo>
                <a:lnTo>
                  <a:pt x="0" y="989649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1951630" y="5636525"/>
            <a:ext cx="641445" cy="68239"/>
          </a:xfrm>
          <a:custGeom>
            <a:avLst/>
            <a:gdLst>
              <a:gd name="connsiteX0" fmla="*/ 0 w 641445"/>
              <a:gd name="connsiteY0" fmla="*/ 68239 h 68239"/>
              <a:gd name="connsiteX1" fmla="*/ 641445 w 641445"/>
              <a:gd name="connsiteY1" fmla="*/ 0 h 68239"/>
              <a:gd name="connsiteX2" fmla="*/ 641445 w 641445"/>
              <a:gd name="connsiteY2" fmla="*/ 0 h 68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1445" h="68239">
                <a:moveTo>
                  <a:pt x="0" y="68239"/>
                </a:moveTo>
                <a:lnTo>
                  <a:pt x="641445" y="0"/>
                </a:lnTo>
                <a:lnTo>
                  <a:pt x="641445" y="0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 31"/>
          <p:cNvSpPr/>
          <p:nvPr/>
        </p:nvSpPr>
        <p:spPr>
          <a:xfrm>
            <a:off x="1146412" y="5308979"/>
            <a:ext cx="887104" cy="163773"/>
          </a:xfrm>
          <a:custGeom>
            <a:avLst/>
            <a:gdLst>
              <a:gd name="connsiteX0" fmla="*/ 887104 w 887104"/>
              <a:gd name="connsiteY0" fmla="*/ 163773 h 163773"/>
              <a:gd name="connsiteX1" fmla="*/ 0 w 887104"/>
              <a:gd name="connsiteY1" fmla="*/ 0 h 163773"/>
              <a:gd name="connsiteX2" fmla="*/ 0 w 887104"/>
              <a:gd name="connsiteY2" fmla="*/ 0 h 163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7104" h="163773">
                <a:moveTo>
                  <a:pt x="887104" y="163773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064" y="1838443"/>
            <a:ext cx="4079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000" y="1648986"/>
            <a:ext cx="4079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435" y="5921507"/>
            <a:ext cx="4079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/>
          <p:cNvSpPr txBox="1"/>
          <p:nvPr/>
        </p:nvSpPr>
        <p:spPr>
          <a:xfrm rot="2795603">
            <a:off x="2360331" y="5755638"/>
            <a:ext cx="385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A6</a:t>
            </a:r>
            <a:endParaRPr lang="en-GB" sz="1400" b="1" dirty="0"/>
          </a:p>
        </p:txBody>
      </p:sp>
      <p:sp>
        <p:nvSpPr>
          <p:cNvPr id="40" name="TextBox 39"/>
          <p:cNvSpPr txBox="1"/>
          <p:nvPr/>
        </p:nvSpPr>
        <p:spPr>
          <a:xfrm rot="4388935">
            <a:off x="2249649" y="2724294"/>
            <a:ext cx="385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A6</a:t>
            </a:r>
            <a:endParaRPr lang="en-GB" sz="1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117298" y="3518203"/>
            <a:ext cx="1209609" cy="482131"/>
          </a:xfrm>
          <a:prstGeom prst="rect">
            <a:avLst/>
          </a:prstGeom>
          <a:noFill/>
        </p:spPr>
        <p:txBody>
          <a:bodyPr wrap="none" rtlCol="0">
            <a:prstTxWarp prst="textArchDown">
              <a:avLst>
                <a:gd name="adj" fmla="val 2050437"/>
              </a:avLst>
            </a:prstTxWarp>
            <a:spAutoFit/>
          </a:bodyPr>
          <a:lstStyle/>
          <a:p>
            <a:r>
              <a:rPr lang="en-GB" b="1" dirty="0" smtClean="0"/>
              <a:t>River  Bela</a:t>
            </a:r>
            <a:endParaRPr lang="en-GB" b="1" dirty="0"/>
          </a:p>
        </p:txBody>
      </p:sp>
      <p:sp>
        <p:nvSpPr>
          <p:cNvPr id="42" name="Rectangle 41"/>
          <p:cNvSpPr/>
          <p:nvPr/>
        </p:nvSpPr>
        <p:spPr>
          <a:xfrm rot="19587482">
            <a:off x="4197791" y="1748771"/>
            <a:ext cx="139864" cy="1575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5" name="Straight Connector 44"/>
          <p:cNvCxnSpPr/>
          <p:nvPr/>
        </p:nvCxnSpPr>
        <p:spPr>
          <a:xfrm>
            <a:off x="7155723" y="2842459"/>
            <a:ext cx="1108955" cy="3799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 rot="19587482">
            <a:off x="3584058" y="5776089"/>
            <a:ext cx="271248" cy="161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Connector 47"/>
          <p:cNvCxnSpPr/>
          <p:nvPr/>
        </p:nvCxnSpPr>
        <p:spPr>
          <a:xfrm>
            <a:off x="6695319" y="1498416"/>
            <a:ext cx="638588" cy="9542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loud 53"/>
          <p:cNvSpPr/>
          <p:nvPr/>
        </p:nvSpPr>
        <p:spPr>
          <a:xfrm rot="4302160">
            <a:off x="1804608" y="3391583"/>
            <a:ext cx="362644" cy="177007"/>
          </a:xfrm>
          <a:prstGeom prst="cloud">
            <a:avLst/>
          </a:prstGeom>
          <a:pattFill prst="wave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Freeform 63"/>
          <p:cNvSpPr/>
          <p:nvPr/>
        </p:nvSpPr>
        <p:spPr>
          <a:xfrm>
            <a:off x="1813040" y="1970802"/>
            <a:ext cx="529037" cy="2019300"/>
          </a:xfrm>
          <a:custGeom>
            <a:avLst/>
            <a:gdLst>
              <a:gd name="connsiteX0" fmla="*/ 548 w 529037"/>
              <a:gd name="connsiteY0" fmla="*/ 0 h 2019300"/>
              <a:gd name="connsiteX1" fmla="*/ 48173 w 529037"/>
              <a:gd name="connsiteY1" fmla="*/ 504825 h 2019300"/>
              <a:gd name="connsiteX2" fmla="*/ 171998 w 529037"/>
              <a:gd name="connsiteY2" fmla="*/ 962025 h 2019300"/>
              <a:gd name="connsiteX3" fmla="*/ 505373 w 529037"/>
              <a:gd name="connsiteY3" fmla="*/ 1257300 h 2019300"/>
              <a:gd name="connsiteX4" fmla="*/ 448223 w 529037"/>
              <a:gd name="connsiteY4" fmla="*/ 1571625 h 2019300"/>
              <a:gd name="connsiteX5" fmla="*/ 19598 w 529037"/>
              <a:gd name="connsiteY5" fmla="*/ 1724025 h 2019300"/>
              <a:gd name="connsiteX6" fmla="*/ 67223 w 529037"/>
              <a:gd name="connsiteY6" fmla="*/ 2019300 h 2019300"/>
              <a:gd name="connsiteX7" fmla="*/ 67223 w 529037"/>
              <a:gd name="connsiteY7" fmla="*/ 2019300 h 201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9037" h="2019300">
                <a:moveTo>
                  <a:pt x="548" y="0"/>
                </a:moveTo>
                <a:cubicBezTo>
                  <a:pt x="10073" y="172244"/>
                  <a:pt x="19598" y="344488"/>
                  <a:pt x="48173" y="504825"/>
                </a:cubicBezTo>
                <a:cubicBezTo>
                  <a:pt x="76748" y="665163"/>
                  <a:pt x="95798" y="836613"/>
                  <a:pt x="171998" y="962025"/>
                </a:cubicBezTo>
                <a:cubicBezTo>
                  <a:pt x="248198" y="1087437"/>
                  <a:pt x="459336" y="1155700"/>
                  <a:pt x="505373" y="1257300"/>
                </a:cubicBezTo>
                <a:cubicBezTo>
                  <a:pt x="551410" y="1358900"/>
                  <a:pt x="529185" y="1493838"/>
                  <a:pt x="448223" y="1571625"/>
                </a:cubicBezTo>
                <a:cubicBezTo>
                  <a:pt x="367261" y="1649412"/>
                  <a:pt x="83098" y="1649413"/>
                  <a:pt x="19598" y="1724025"/>
                </a:cubicBezTo>
                <a:cubicBezTo>
                  <a:pt x="-43902" y="1798637"/>
                  <a:pt x="67223" y="2019300"/>
                  <a:pt x="67223" y="2019300"/>
                </a:cubicBezTo>
                <a:lnTo>
                  <a:pt x="67223" y="201930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Freeform 65"/>
          <p:cNvSpPr/>
          <p:nvPr/>
        </p:nvSpPr>
        <p:spPr>
          <a:xfrm>
            <a:off x="1594197" y="2000197"/>
            <a:ext cx="519306" cy="1391396"/>
          </a:xfrm>
          <a:custGeom>
            <a:avLst/>
            <a:gdLst>
              <a:gd name="connsiteX0" fmla="*/ 0 w 519306"/>
              <a:gd name="connsiteY0" fmla="*/ 0 h 1391396"/>
              <a:gd name="connsiteX1" fmla="*/ 104775 w 519306"/>
              <a:gd name="connsiteY1" fmla="*/ 914400 h 1391396"/>
              <a:gd name="connsiteX2" fmla="*/ 504825 w 519306"/>
              <a:gd name="connsiteY2" fmla="*/ 1323975 h 1391396"/>
              <a:gd name="connsiteX3" fmla="*/ 438150 w 519306"/>
              <a:gd name="connsiteY3" fmla="*/ 1390650 h 1391396"/>
              <a:gd name="connsiteX4" fmla="*/ 438150 w 519306"/>
              <a:gd name="connsiteY4" fmla="*/ 1390650 h 1391396"/>
              <a:gd name="connsiteX5" fmla="*/ 438150 w 519306"/>
              <a:gd name="connsiteY5" fmla="*/ 1390650 h 1391396"/>
              <a:gd name="connsiteX6" fmla="*/ 466725 w 519306"/>
              <a:gd name="connsiteY6" fmla="*/ 1390650 h 139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9306" h="1391396">
                <a:moveTo>
                  <a:pt x="0" y="0"/>
                </a:moveTo>
                <a:cubicBezTo>
                  <a:pt x="10319" y="346869"/>
                  <a:pt x="20638" y="693738"/>
                  <a:pt x="104775" y="914400"/>
                </a:cubicBezTo>
                <a:cubicBezTo>
                  <a:pt x="188912" y="1135062"/>
                  <a:pt x="449263" y="1244600"/>
                  <a:pt x="504825" y="1323975"/>
                </a:cubicBezTo>
                <a:cubicBezTo>
                  <a:pt x="560387" y="1403350"/>
                  <a:pt x="438150" y="1390650"/>
                  <a:pt x="438150" y="1390650"/>
                </a:cubicBezTo>
                <a:lnTo>
                  <a:pt x="438150" y="1390650"/>
                </a:lnTo>
                <a:lnTo>
                  <a:pt x="438150" y="1390650"/>
                </a:lnTo>
                <a:lnTo>
                  <a:pt x="466725" y="139065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Freeform 66"/>
          <p:cNvSpPr/>
          <p:nvPr/>
        </p:nvSpPr>
        <p:spPr>
          <a:xfrm>
            <a:off x="7248525" y="857250"/>
            <a:ext cx="62649" cy="704850"/>
          </a:xfrm>
          <a:custGeom>
            <a:avLst/>
            <a:gdLst>
              <a:gd name="connsiteX0" fmla="*/ 57150 w 62649"/>
              <a:gd name="connsiteY0" fmla="*/ 0 h 704850"/>
              <a:gd name="connsiteX1" fmla="*/ 57150 w 62649"/>
              <a:gd name="connsiteY1" fmla="*/ 400050 h 704850"/>
              <a:gd name="connsiteX2" fmla="*/ 0 w 62649"/>
              <a:gd name="connsiteY2" fmla="*/ 704850 h 704850"/>
              <a:gd name="connsiteX3" fmla="*/ 0 w 62649"/>
              <a:gd name="connsiteY3" fmla="*/ 704850 h 70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649" h="704850">
                <a:moveTo>
                  <a:pt x="57150" y="0"/>
                </a:moveTo>
                <a:cubicBezTo>
                  <a:pt x="61912" y="141287"/>
                  <a:pt x="66675" y="282575"/>
                  <a:pt x="57150" y="400050"/>
                </a:cubicBezTo>
                <a:cubicBezTo>
                  <a:pt x="47625" y="517525"/>
                  <a:pt x="0" y="704850"/>
                  <a:pt x="0" y="704850"/>
                </a:cubicBezTo>
                <a:lnTo>
                  <a:pt x="0" y="704850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Freeform 67"/>
          <p:cNvSpPr/>
          <p:nvPr/>
        </p:nvSpPr>
        <p:spPr>
          <a:xfrm>
            <a:off x="7267575" y="2057400"/>
            <a:ext cx="85725" cy="771525"/>
          </a:xfrm>
          <a:custGeom>
            <a:avLst/>
            <a:gdLst>
              <a:gd name="connsiteX0" fmla="*/ 85725 w 85725"/>
              <a:gd name="connsiteY0" fmla="*/ 0 h 771525"/>
              <a:gd name="connsiteX1" fmla="*/ 66675 w 85725"/>
              <a:gd name="connsiteY1" fmla="*/ 504825 h 771525"/>
              <a:gd name="connsiteX2" fmla="*/ 0 w 85725"/>
              <a:gd name="connsiteY2" fmla="*/ 771525 h 771525"/>
              <a:gd name="connsiteX3" fmla="*/ 0 w 85725"/>
              <a:gd name="connsiteY3" fmla="*/ 771525 h 771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725" h="771525">
                <a:moveTo>
                  <a:pt x="85725" y="0"/>
                </a:moveTo>
                <a:cubicBezTo>
                  <a:pt x="83343" y="188119"/>
                  <a:pt x="80962" y="376238"/>
                  <a:pt x="66675" y="504825"/>
                </a:cubicBezTo>
                <a:cubicBezTo>
                  <a:pt x="52387" y="633413"/>
                  <a:pt x="0" y="771525"/>
                  <a:pt x="0" y="771525"/>
                </a:cubicBezTo>
                <a:lnTo>
                  <a:pt x="0" y="771525"/>
                </a:lnTo>
              </a:path>
            </a:pathLst>
          </a:cu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Freeform 68"/>
          <p:cNvSpPr/>
          <p:nvPr/>
        </p:nvSpPr>
        <p:spPr>
          <a:xfrm>
            <a:off x="3080941" y="5993257"/>
            <a:ext cx="312976" cy="133625"/>
          </a:xfrm>
          <a:custGeom>
            <a:avLst/>
            <a:gdLst>
              <a:gd name="connsiteX0" fmla="*/ 0 w 206554"/>
              <a:gd name="connsiteY0" fmla="*/ 133625 h 133625"/>
              <a:gd name="connsiteX1" fmla="*/ 104775 w 206554"/>
              <a:gd name="connsiteY1" fmla="*/ 19325 h 133625"/>
              <a:gd name="connsiteX2" fmla="*/ 200025 w 206554"/>
              <a:gd name="connsiteY2" fmla="*/ 275 h 133625"/>
              <a:gd name="connsiteX3" fmla="*/ 190500 w 206554"/>
              <a:gd name="connsiteY3" fmla="*/ 9800 h 13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554" h="133625">
                <a:moveTo>
                  <a:pt x="0" y="133625"/>
                </a:moveTo>
                <a:cubicBezTo>
                  <a:pt x="35719" y="87587"/>
                  <a:pt x="71438" y="41550"/>
                  <a:pt x="104775" y="19325"/>
                </a:cubicBezTo>
                <a:cubicBezTo>
                  <a:pt x="138112" y="-2900"/>
                  <a:pt x="185738" y="1862"/>
                  <a:pt x="200025" y="275"/>
                </a:cubicBezTo>
                <a:cubicBezTo>
                  <a:pt x="214312" y="-1312"/>
                  <a:pt x="202406" y="4244"/>
                  <a:pt x="190500" y="9800"/>
                </a:cubicBez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0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33759">
            <a:off x="2947296" y="5613896"/>
            <a:ext cx="7191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TextBox 70"/>
          <p:cNvSpPr txBox="1"/>
          <p:nvPr/>
        </p:nvSpPr>
        <p:spPr>
          <a:xfrm>
            <a:off x="3316078" y="6014476"/>
            <a:ext cx="2420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Parking on track before gate</a:t>
            </a:r>
            <a:endParaRPr lang="en-GB" sz="1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4065068" y="5703162"/>
            <a:ext cx="1104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Beef Sheds</a:t>
            </a:r>
            <a:endParaRPr lang="en-GB" sz="1200" b="1" dirty="0"/>
          </a:p>
        </p:txBody>
      </p:sp>
      <p:cxnSp>
        <p:nvCxnSpPr>
          <p:cNvPr id="73" name="Straight Connector 72"/>
          <p:cNvCxnSpPr>
            <a:endCxn id="47" idx="3"/>
          </p:cNvCxnSpPr>
          <p:nvPr/>
        </p:nvCxnSpPr>
        <p:spPr>
          <a:xfrm flipH="1" flipV="1">
            <a:off x="3832722" y="5782113"/>
            <a:ext cx="274787" cy="127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223039" y="2841879"/>
            <a:ext cx="110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Field Boundary</a:t>
            </a:r>
            <a:endParaRPr lang="en-GB" sz="10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6645780" y="1146018"/>
            <a:ext cx="1104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Field </a:t>
            </a:r>
          </a:p>
          <a:p>
            <a:r>
              <a:rPr lang="en-GB" sz="1000" b="1" dirty="0" smtClean="0"/>
              <a:t>Boundary</a:t>
            </a:r>
            <a:endParaRPr lang="en-GB" sz="10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2850889" y="4629819"/>
            <a:ext cx="1104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Ox Bow</a:t>
            </a:r>
            <a:endParaRPr lang="en-GB" sz="12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3766408" y="4937595"/>
            <a:ext cx="1104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Wash Dub</a:t>
            </a:r>
            <a:endParaRPr lang="en-GB" sz="12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617208" y="4259768"/>
            <a:ext cx="1104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Twirl Hole</a:t>
            </a:r>
            <a:endParaRPr lang="en-GB" sz="12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2598663" y="3784150"/>
            <a:ext cx="964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err="1" smtClean="0"/>
              <a:t>Sandhole</a:t>
            </a:r>
            <a:endParaRPr lang="en-GB" sz="1200" b="1" dirty="0" smtClean="0"/>
          </a:p>
          <a:p>
            <a:pPr algn="r"/>
            <a:r>
              <a:rPr lang="en-GB" sz="1200" b="1" dirty="0" smtClean="0"/>
              <a:t>Stream</a:t>
            </a:r>
            <a:endParaRPr lang="en-GB" sz="12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3261980" y="3425127"/>
            <a:ext cx="1790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Sandhole</a:t>
            </a:r>
            <a:endParaRPr lang="en-GB" sz="1200" b="1" dirty="0" smtClean="0"/>
          </a:p>
          <a:p>
            <a:r>
              <a:rPr lang="en-GB" sz="1200" b="1" dirty="0" smtClean="0"/>
              <a:t>Dub</a:t>
            </a:r>
            <a:endParaRPr lang="en-GB" sz="12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4294898" y="2987528"/>
            <a:ext cx="874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smtClean="0"/>
              <a:t>The Oaks</a:t>
            </a:r>
          </a:p>
          <a:p>
            <a:pPr algn="r"/>
            <a:r>
              <a:rPr lang="en-GB" sz="1200" b="1" dirty="0" smtClean="0"/>
              <a:t>Stream</a:t>
            </a:r>
            <a:endParaRPr lang="en-GB" sz="1200" b="1" dirty="0"/>
          </a:p>
        </p:txBody>
      </p:sp>
      <p:sp>
        <p:nvSpPr>
          <p:cNvPr id="87" name="TextBox 86"/>
          <p:cNvSpPr txBox="1"/>
          <p:nvPr/>
        </p:nvSpPr>
        <p:spPr>
          <a:xfrm>
            <a:off x="4870572" y="2722956"/>
            <a:ext cx="1075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 Oaks</a:t>
            </a:r>
            <a:endParaRPr lang="en-GB" sz="1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5108924" y="3333968"/>
            <a:ext cx="862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err="1" smtClean="0"/>
              <a:t>Kayes</a:t>
            </a:r>
            <a:endParaRPr lang="en-GB" sz="1200" b="1" dirty="0" smtClean="0"/>
          </a:p>
          <a:p>
            <a:pPr algn="r"/>
            <a:r>
              <a:rPr lang="en-GB" sz="1200" b="1" dirty="0" smtClean="0"/>
              <a:t>Pool</a:t>
            </a:r>
            <a:endParaRPr lang="en-GB" sz="12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6025618" y="2925632"/>
            <a:ext cx="17900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Holme</a:t>
            </a:r>
          </a:p>
          <a:p>
            <a:r>
              <a:rPr lang="en-GB" sz="1200" b="1" dirty="0" smtClean="0"/>
              <a:t>Beck</a:t>
            </a:r>
          </a:p>
          <a:p>
            <a:r>
              <a:rPr lang="en-GB" sz="1200" b="1" dirty="0" smtClean="0"/>
              <a:t>End</a:t>
            </a:r>
            <a:endParaRPr lang="en-GB" sz="1200" b="1" dirty="0"/>
          </a:p>
        </p:txBody>
      </p:sp>
      <p:sp>
        <p:nvSpPr>
          <p:cNvPr id="90" name="TextBox 89"/>
          <p:cNvSpPr txBox="1"/>
          <p:nvPr/>
        </p:nvSpPr>
        <p:spPr>
          <a:xfrm rot="4358769">
            <a:off x="5715803" y="4880989"/>
            <a:ext cx="1199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Holme Beck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218393" y="2367260"/>
            <a:ext cx="907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err="1" smtClean="0"/>
              <a:t>Staintons</a:t>
            </a:r>
            <a:endParaRPr lang="en-GB" sz="1200" b="1" dirty="0" smtClean="0"/>
          </a:p>
          <a:p>
            <a:pPr algn="r"/>
            <a:r>
              <a:rPr lang="en-GB" sz="1200" b="1" dirty="0" smtClean="0"/>
              <a:t>Well</a:t>
            </a:r>
            <a:endParaRPr lang="en-GB" sz="12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362990" y="1571057"/>
            <a:ext cx="1790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Hang</a:t>
            </a:r>
          </a:p>
          <a:p>
            <a:r>
              <a:rPr lang="en-GB" sz="1200" b="1" dirty="0" smtClean="0"/>
              <a:t>Bridge</a:t>
            </a:r>
            <a:endParaRPr lang="en-GB" sz="12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4896778" y="1763835"/>
            <a:ext cx="1790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Hangbridge</a:t>
            </a:r>
            <a:r>
              <a:rPr lang="en-GB" sz="1200" b="1" dirty="0" smtClean="0"/>
              <a:t> Lane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472236" y="1042606"/>
            <a:ext cx="1790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Moor</a:t>
            </a:r>
          </a:p>
          <a:p>
            <a:r>
              <a:rPr lang="en-GB" sz="1200" b="1" dirty="0" smtClean="0"/>
              <a:t>Lane</a:t>
            </a:r>
            <a:endParaRPr lang="en-GB" sz="12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95398" y="1458309"/>
            <a:ext cx="1790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Elec Substation</a:t>
            </a:r>
            <a:endParaRPr lang="en-GB" sz="1200" b="1" dirty="0"/>
          </a:p>
        </p:txBody>
      </p:sp>
      <p:cxnSp>
        <p:nvCxnSpPr>
          <p:cNvPr id="96" name="Straight Connector 95"/>
          <p:cNvCxnSpPr/>
          <p:nvPr/>
        </p:nvCxnSpPr>
        <p:spPr>
          <a:xfrm flipH="1" flipV="1">
            <a:off x="3941162" y="1700128"/>
            <a:ext cx="274787" cy="12741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4236238" y="2480935"/>
            <a:ext cx="1075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Pool</a:t>
            </a:r>
          </a:p>
          <a:p>
            <a:r>
              <a:rPr lang="en-GB" sz="1200" b="1" dirty="0" err="1" smtClean="0"/>
              <a:t>Darkin</a:t>
            </a:r>
            <a:endParaRPr lang="en-GB" sz="1200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1731330" y="5252967"/>
            <a:ext cx="1075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School Meadow</a:t>
            </a:r>
            <a:endParaRPr lang="en-GB" sz="12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2552852" y="4929200"/>
            <a:ext cx="1075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Parsonage</a:t>
            </a:r>
          </a:p>
          <a:p>
            <a:r>
              <a:rPr lang="en-GB" sz="1200" b="1" dirty="0" smtClean="0"/>
              <a:t>Field</a:t>
            </a:r>
            <a:endParaRPr lang="en-GB" sz="1200" b="1" dirty="0"/>
          </a:p>
        </p:txBody>
      </p:sp>
      <p:sp>
        <p:nvSpPr>
          <p:cNvPr id="100" name="TextBox 99"/>
          <p:cNvSpPr txBox="1"/>
          <p:nvPr/>
        </p:nvSpPr>
        <p:spPr>
          <a:xfrm>
            <a:off x="1940383" y="4075709"/>
            <a:ext cx="1075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Bridge</a:t>
            </a:r>
          </a:p>
          <a:p>
            <a:r>
              <a:rPr lang="en-GB" sz="1200" b="1" dirty="0" smtClean="0"/>
              <a:t>Pool</a:t>
            </a:r>
            <a:endParaRPr lang="en-GB" sz="12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656094" y="3071529"/>
            <a:ext cx="1075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smtClean="0"/>
              <a:t>Weir</a:t>
            </a:r>
          </a:p>
          <a:p>
            <a:pPr algn="r"/>
            <a:r>
              <a:rPr lang="en-GB" sz="1200" b="1" dirty="0" smtClean="0"/>
              <a:t>MAA limit</a:t>
            </a:r>
            <a:endParaRPr lang="en-GB" sz="1200" b="1" dirty="0"/>
          </a:p>
        </p:txBody>
      </p:sp>
      <p:cxnSp>
        <p:nvCxnSpPr>
          <p:cNvPr id="102" name="Straight Connector 101"/>
          <p:cNvCxnSpPr>
            <a:stCxn id="54" idx="2"/>
          </p:cNvCxnSpPr>
          <p:nvPr/>
        </p:nvCxnSpPr>
        <p:spPr>
          <a:xfrm flipH="1" flipV="1">
            <a:off x="1649609" y="3282179"/>
            <a:ext cx="279748" cy="268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 rot="20436766">
            <a:off x="7068096" y="3951073"/>
            <a:ext cx="1680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err="1" smtClean="0"/>
              <a:t>Pyes</a:t>
            </a:r>
            <a:r>
              <a:rPr lang="en-GB" sz="1200" b="1" dirty="0" smtClean="0"/>
              <a:t> Bridge Lane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4686107" y="3724430"/>
            <a:ext cx="59302" cy="1949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 rot="18171186">
            <a:off x="3639942" y="5425015"/>
            <a:ext cx="73160" cy="320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TextBox 108"/>
          <p:cNvSpPr txBox="1"/>
          <p:nvPr/>
        </p:nvSpPr>
        <p:spPr>
          <a:xfrm>
            <a:off x="4040652" y="5424423"/>
            <a:ext cx="9906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Foot Bridge</a:t>
            </a:r>
            <a:endParaRPr lang="en-GB" sz="1000" b="1" dirty="0"/>
          </a:p>
        </p:txBody>
      </p:sp>
      <p:cxnSp>
        <p:nvCxnSpPr>
          <p:cNvPr id="110" name="Straight Connector 109"/>
          <p:cNvCxnSpPr/>
          <p:nvPr/>
        </p:nvCxnSpPr>
        <p:spPr>
          <a:xfrm flipH="1">
            <a:off x="3730913" y="5585416"/>
            <a:ext cx="376596" cy="54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4220414" y="3419177"/>
            <a:ext cx="9906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Foot Bridge</a:t>
            </a:r>
            <a:endParaRPr lang="en-GB" sz="1000" b="1" dirty="0"/>
          </a:p>
        </p:txBody>
      </p:sp>
      <p:cxnSp>
        <p:nvCxnSpPr>
          <p:cNvPr id="113" name="Straight Connector 112"/>
          <p:cNvCxnSpPr/>
          <p:nvPr/>
        </p:nvCxnSpPr>
        <p:spPr>
          <a:xfrm flipH="1">
            <a:off x="4706853" y="3594123"/>
            <a:ext cx="8904" cy="1972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484884" y="3518203"/>
            <a:ext cx="1050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 smtClean="0"/>
              <a:t>Heron Corn &amp; Paper Mill</a:t>
            </a:r>
            <a:endParaRPr lang="en-GB" sz="1200" b="1" dirty="0"/>
          </a:p>
        </p:txBody>
      </p:sp>
      <p:cxnSp>
        <p:nvCxnSpPr>
          <p:cNvPr id="123" name="Straight Connector 122"/>
          <p:cNvCxnSpPr>
            <a:stCxn id="24" idx="2"/>
          </p:cNvCxnSpPr>
          <p:nvPr/>
        </p:nvCxnSpPr>
        <p:spPr>
          <a:xfrm flipH="1" flipV="1">
            <a:off x="1397867" y="3734103"/>
            <a:ext cx="822672" cy="16242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 rot="3338416">
            <a:off x="6290973" y="3758466"/>
            <a:ext cx="68640" cy="272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TextBox 127"/>
          <p:cNvSpPr txBox="1"/>
          <p:nvPr/>
        </p:nvSpPr>
        <p:spPr>
          <a:xfrm>
            <a:off x="6417643" y="3698774"/>
            <a:ext cx="9906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Foot Bridge</a:t>
            </a:r>
            <a:endParaRPr lang="en-GB" sz="1000" b="1" dirty="0"/>
          </a:p>
        </p:txBody>
      </p:sp>
      <p:cxnSp>
        <p:nvCxnSpPr>
          <p:cNvPr id="129" name="Straight Connector 128"/>
          <p:cNvCxnSpPr/>
          <p:nvPr/>
        </p:nvCxnSpPr>
        <p:spPr>
          <a:xfrm flipH="1">
            <a:off x="6309288" y="3821885"/>
            <a:ext cx="148050" cy="978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767385" y="1527661"/>
            <a:ext cx="237336" cy="360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53663" y="423327"/>
            <a:ext cx="1746697" cy="11387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R.A.A. MAP 12</a:t>
            </a:r>
          </a:p>
          <a:p>
            <a:r>
              <a:rPr lang="en-GB" sz="2000" b="1" dirty="0" smtClean="0"/>
              <a:t>RIVER BELA</a:t>
            </a:r>
          </a:p>
          <a:p>
            <a:r>
              <a:rPr lang="en-GB" sz="1400" b="1" dirty="0" err="1" smtClean="0"/>
              <a:t>Milnthorpe</a:t>
            </a:r>
            <a:r>
              <a:rPr lang="en-GB" sz="1400" b="1" dirty="0" smtClean="0"/>
              <a:t> AA</a:t>
            </a:r>
          </a:p>
          <a:p>
            <a:r>
              <a:rPr lang="en-GB" sz="1400" b="1" dirty="0" smtClean="0"/>
              <a:t>Lower Beat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H="1" flipV="1">
            <a:off x="1907413" y="1774157"/>
            <a:ext cx="56651" cy="265418"/>
          </a:xfrm>
          <a:prstGeom prst="straightConnector1">
            <a:avLst/>
          </a:prstGeom>
          <a:ln w="38100">
            <a:solidFill>
              <a:schemeClr val="bg1">
                <a:lumMod val="6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1560197" y="1587059"/>
            <a:ext cx="107106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err="1"/>
              <a:t>Milnthorpe</a:t>
            </a:r>
            <a:r>
              <a:rPr lang="en-GB" sz="1400" b="1" dirty="0"/>
              <a:t> </a:t>
            </a:r>
            <a:endParaRPr lang="en-GB" sz="1400" dirty="0"/>
          </a:p>
        </p:txBody>
      </p:sp>
      <p:sp>
        <p:nvSpPr>
          <p:cNvPr id="138" name="TextBox 137"/>
          <p:cNvSpPr txBox="1"/>
          <p:nvPr/>
        </p:nvSpPr>
        <p:spPr>
          <a:xfrm rot="1186837">
            <a:off x="6042300" y="917997"/>
            <a:ext cx="5854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/>
              <a:t>B6384</a:t>
            </a:r>
            <a:endParaRPr lang="en-GB" sz="1200" b="1" dirty="0"/>
          </a:p>
        </p:txBody>
      </p:sp>
      <p:sp>
        <p:nvSpPr>
          <p:cNvPr id="141" name="TextBox 140"/>
          <p:cNvSpPr txBox="1"/>
          <p:nvPr/>
        </p:nvSpPr>
        <p:spPr>
          <a:xfrm>
            <a:off x="2442170" y="3097327"/>
            <a:ext cx="1075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err="1" smtClean="0"/>
              <a:t>Beetham</a:t>
            </a:r>
            <a:endParaRPr lang="en-GB" sz="1400" b="1" dirty="0"/>
          </a:p>
        </p:txBody>
      </p:sp>
      <p:sp>
        <p:nvSpPr>
          <p:cNvPr id="142" name="Rectangle 141"/>
          <p:cNvSpPr/>
          <p:nvPr/>
        </p:nvSpPr>
        <p:spPr>
          <a:xfrm>
            <a:off x="5127399" y="2057400"/>
            <a:ext cx="73449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200" b="1" dirty="0">
                <a:solidFill>
                  <a:prstClr val="black"/>
                </a:solidFill>
              </a:rPr>
              <a:t>LA7 7DN</a:t>
            </a:r>
          </a:p>
        </p:txBody>
      </p:sp>
      <p:sp>
        <p:nvSpPr>
          <p:cNvPr id="143" name="Rectangle 142"/>
          <p:cNvSpPr/>
          <p:nvPr/>
        </p:nvSpPr>
        <p:spPr>
          <a:xfrm rot="18515412">
            <a:off x="2771805" y="2303269"/>
            <a:ext cx="1680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/>
              <a:t>Pool </a:t>
            </a:r>
            <a:r>
              <a:rPr lang="en-GB" sz="1200" b="1" dirty="0" err="1" smtClean="0"/>
              <a:t>Darkin</a:t>
            </a:r>
            <a:r>
              <a:rPr lang="en-GB" sz="1200" b="1" dirty="0" smtClean="0"/>
              <a:t> Lane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31782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96</Words>
  <Application>Microsoft Office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2025-10-03T22:24:49Z</dcterms:created>
  <dcterms:modified xsi:type="dcterms:W3CDTF">2025-10-04T12:38:10Z</dcterms:modified>
</cp:coreProperties>
</file>